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F7ADD-3471-4DEF-91A9-FA1DF83B836C}" v="65" dt="2024-08-02T10:33:32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 Patel" userId="e913a72ce732e890" providerId="LiveId" clId="{03EF7ADD-3471-4DEF-91A9-FA1DF83B836C}"/>
    <pc:docChg chg="undo custSel addSld delSld modSld">
      <pc:chgData name="Jay Patel" userId="e913a72ce732e890" providerId="LiveId" clId="{03EF7ADD-3471-4DEF-91A9-FA1DF83B836C}" dt="2024-08-02T10:47:43.413" v="1023" actId="20577"/>
      <pc:docMkLst>
        <pc:docMk/>
      </pc:docMkLst>
      <pc:sldChg chg="modSp mod">
        <pc:chgData name="Jay Patel" userId="e913a72ce732e890" providerId="LiveId" clId="{03EF7ADD-3471-4DEF-91A9-FA1DF83B836C}" dt="2024-08-02T10:47:43.413" v="1023" actId="20577"/>
        <pc:sldMkLst>
          <pc:docMk/>
          <pc:sldMk cId="752636369" sldId="256"/>
        </pc:sldMkLst>
        <pc:spChg chg="mod">
          <ac:chgData name="Jay Patel" userId="e913a72ce732e890" providerId="LiveId" clId="{03EF7ADD-3471-4DEF-91A9-FA1DF83B836C}" dt="2024-08-02T10:47:43.413" v="1023" actId="20577"/>
          <ac:spMkLst>
            <pc:docMk/>
            <pc:sldMk cId="752636369" sldId="256"/>
            <ac:spMk id="2" creationId="{8BD44897-6547-7662-8E88-FB6C84D6E876}"/>
          </ac:spMkLst>
        </pc:spChg>
        <pc:spChg chg="mod">
          <ac:chgData name="Jay Patel" userId="e913a72ce732e890" providerId="LiveId" clId="{03EF7ADD-3471-4DEF-91A9-FA1DF83B836C}" dt="2024-08-02T10:05:27.191" v="167" actId="20577"/>
          <ac:spMkLst>
            <pc:docMk/>
            <pc:sldMk cId="752636369" sldId="256"/>
            <ac:spMk id="3" creationId="{2C7C197D-4A09-F53F-04CB-242568BBABB8}"/>
          </ac:spMkLst>
        </pc:spChg>
      </pc:sldChg>
      <pc:sldChg chg="modSp mod">
        <pc:chgData name="Jay Patel" userId="e913a72ce732e890" providerId="LiveId" clId="{03EF7ADD-3471-4DEF-91A9-FA1DF83B836C}" dt="2024-08-02T10:34:53.307" v="991" actId="1076"/>
        <pc:sldMkLst>
          <pc:docMk/>
          <pc:sldMk cId="2595825535" sldId="260"/>
        </pc:sldMkLst>
        <pc:picChg chg="mod">
          <ac:chgData name="Jay Patel" userId="e913a72ce732e890" providerId="LiveId" clId="{03EF7ADD-3471-4DEF-91A9-FA1DF83B836C}" dt="2024-08-02T10:34:53.307" v="991" actId="1076"/>
          <ac:picMkLst>
            <pc:docMk/>
            <pc:sldMk cId="2595825535" sldId="260"/>
            <ac:picMk id="12" creationId="{0296C5C0-C3D3-E7C6-5298-F5F5E433041E}"/>
          </ac:picMkLst>
        </pc:picChg>
      </pc:sldChg>
      <pc:sldChg chg="addSp delSp modSp mod delAnim modAnim">
        <pc:chgData name="Jay Patel" userId="e913a72ce732e890" providerId="LiveId" clId="{03EF7ADD-3471-4DEF-91A9-FA1DF83B836C}" dt="2024-08-02T09:59:58.406" v="9" actId="1076"/>
        <pc:sldMkLst>
          <pc:docMk/>
          <pc:sldMk cId="1716301605" sldId="266"/>
        </pc:sldMkLst>
        <pc:picChg chg="add mod">
          <ac:chgData name="Jay Patel" userId="e913a72ce732e890" providerId="LiveId" clId="{03EF7ADD-3471-4DEF-91A9-FA1DF83B836C}" dt="2024-08-02T09:59:45.380" v="5" actId="1076"/>
          <ac:picMkLst>
            <pc:docMk/>
            <pc:sldMk cId="1716301605" sldId="266"/>
            <ac:picMk id="3" creationId="{C01B8A71-B5DF-E474-B4F7-3AEE5E1DAF96}"/>
          </ac:picMkLst>
        </pc:picChg>
        <pc:picChg chg="add mod">
          <ac:chgData name="Jay Patel" userId="e913a72ce732e890" providerId="LiveId" clId="{03EF7ADD-3471-4DEF-91A9-FA1DF83B836C}" dt="2024-08-02T09:59:53.056" v="7" actId="1076"/>
          <ac:picMkLst>
            <pc:docMk/>
            <pc:sldMk cId="1716301605" sldId="266"/>
            <ac:picMk id="4" creationId="{AF0F0BC1-24C0-4642-E614-229430581F0D}"/>
          </ac:picMkLst>
        </pc:picChg>
        <pc:picChg chg="add mod">
          <ac:chgData name="Jay Patel" userId="e913a72ce732e890" providerId="LiveId" clId="{03EF7ADD-3471-4DEF-91A9-FA1DF83B836C}" dt="2024-08-02T09:59:58.406" v="9" actId="1076"/>
          <ac:picMkLst>
            <pc:docMk/>
            <pc:sldMk cId="1716301605" sldId="266"/>
            <ac:picMk id="6" creationId="{EC0A5867-5304-6E05-C624-61A6B4102949}"/>
          </ac:picMkLst>
        </pc:picChg>
        <pc:picChg chg="del">
          <ac:chgData name="Jay Patel" userId="e913a72ce732e890" providerId="LiveId" clId="{03EF7ADD-3471-4DEF-91A9-FA1DF83B836C}" dt="2024-08-02T09:59:07.224" v="0" actId="478"/>
          <ac:picMkLst>
            <pc:docMk/>
            <pc:sldMk cId="1716301605" sldId="266"/>
            <ac:picMk id="8" creationId="{82C5664D-1B29-9AA3-4DF4-FB32F232320D}"/>
          </ac:picMkLst>
        </pc:picChg>
        <pc:picChg chg="del">
          <ac:chgData name="Jay Patel" userId="e913a72ce732e890" providerId="LiveId" clId="{03EF7ADD-3471-4DEF-91A9-FA1DF83B836C}" dt="2024-08-02T09:59:10.364" v="1" actId="478"/>
          <ac:picMkLst>
            <pc:docMk/>
            <pc:sldMk cId="1716301605" sldId="266"/>
            <ac:picMk id="10" creationId="{9EA6A65C-B4F9-328D-E3BA-CEF9720BD578}"/>
          </ac:picMkLst>
        </pc:picChg>
        <pc:picChg chg="del">
          <ac:chgData name="Jay Patel" userId="e913a72ce732e890" providerId="LiveId" clId="{03EF7ADD-3471-4DEF-91A9-FA1DF83B836C}" dt="2024-08-02T09:59:13.074" v="2" actId="478"/>
          <ac:picMkLst>
            <pc:docMk/>
            <pc:sldMk cId="1716301605" sldId="266"/>
            <ac:picMk id="12" creationId="{2AA81999-5A60-9FDE-B39B-9F8611C2BC72}"/>
          </ac:picMkLst>
        </pc:picChg>
      </pc:sldChg>
      <pc:sldChg chg="addSp delSp modSp add mod delAnim modAnim">
        <pc:chgData name="Jay Patel" userId="e913a72ce732e890" providerId="LiveId" clId="{03EF7ADD-3471-4DEF-91A9-FA1DF83B836C}" dt="2024-08-02T10:01:58.918" v="88" actId="1076"/>
        <pc:sldMkLst>
          <pc:docMk/>
          <pc:sldMk cId="982106777" sldId="267"/>
        </pc:sldMkLst>
        <pc:spChg chg="mod">
          <ac:chgData name="Jay Patel" userId="e913a72ce732e890" providerId="LiveId" clId="{03EF7ADD-3471-4DEF-91A9-FA1DF83B836C}" dt="2024-08-02T10:01:04.746" v="12" actId="20577"/>
          <ac:spMkLst>
            <pc:docMk/>
            <pc:sldMk cId="982106777" sldId="267"/>
            <ac:spMk id="2" creationId="{66B35757-C483-3863-BB26-BAA703BA1181}"/>
          </ac:spMkLst>
        </pc:spChg>
        <pc:picChg chg="del">
          <ac:chgData name="Jay Patel" userId="e913a72ce732e890" providerId="LiveId" clId="{03EF7ADD-3471-4DEF-91A9-FA1DF83B836C}" dt="2024-08-02T10:01:08.622" v="13" actId="478"/>
          <ac:picMkLst>
            <pc:docMk/>
            <pc:sldMk cId="982106777" sldId="267"/>
            <ac:picMk id="3" creationId="{C01B8A71-B5DF-E474-B4F7-3AEE5E1DAF96}"/>
          </ac:picMkLst>
        </pc:picChg>
        <pc:picChg chg="del">
          <ac:chgData name="Jay Patel" userId="e913a72ce732e890" providerId="LiveId" clId="{03EF7ADD-3471-4DEF-91A9-FA1DF83B836C}" dt="2024-08-02T10:01:10.643" v="14" actId="478"/>
          <ac:picMkLst>
            <pc:docMk/>
            <pc:sldMk cId="982106777" sldId="267"/>
            <ac:picMk id="4" creationId="{AF0F0BC1-24C0-4642-E614-229430581F0D}"/>
          </ac:picMkLst>
        </pc:picChg>
        <pc:picChg chg="del">
          <ac:chgData name="Jay Patel" userId="e913a72ce732e890" providerId="LiveId" clId="{03EF7ADD-3471-4DEF-91A9-FA1DF83B836C}" dt="2024-08-02T10:01:12.905" v="15" actId="478"/>
          <ac:picMkLst>
            <pc:docMk/>
            <pc:sldMk cId="982106777" sldId="267"/>
            <ac:picMk id="6" creationId="{EC0A5867-5304-6E05-C624-61A6B4102949}"/>
          </ac:picMkLst>
        </pc:picChg>
        <pc:picChg chg="add mod">
          <ac:chgData name="Jay Patel" userId="e913a72ce732e890" providerId="LiveId" clId="{03EF7ADD-3471-4DEF-91A9-FA1DF83B836C}" dt="2024-08-02T10:01:40.615" v="18" actId="1076"/>
          <ac:picMkLst>
            <pc:docMk/>
            <pc:sldMk cId="982106777" sldId="267"/>
            <ac:picMk id="8" creationId="{7C94A27E-6CC0-59FB-D03C-3EF9BA914B9D}"/>
          </ac:picMkLst>
        </pc:picChg>
        <pc:picChg chg="add mod">
          <ac:chgData name="Jay Patel" userId="e913a72ce732e890" providerId="LiveId" clId="{03EF7ADD-3471-4DEF-91A9-FA1DF83B836C}" dt="2024-08-02T10:01:56.465" v="87" actId="1076"/>
          <ac:picMkLst>
            <pc:docMk/>
            <pc:sldMk cId="982106777" sldId="267"/>
            <ac:picMk id="10" creationId="{9914097F-512F-1516-5A71-53A67EA2EB1B}"/>
          </ac:picMkLst>
        </pc:picChg>
        <pc:picChg chg="add mod">
          <ac:chgData name="Jay Patel" userId="e913a72ce732e890" providerId="LiveId" clId="{03EF7ADD-3471-4DEF-91A9-FA1DF83B836C}" dt="2024-08-02T10:01:58.918" v="88" actId="1076"/>
          <ac:picMkLst>
            <pc:docMk/>
            <pc:sldMk cId="982106777" sldId="267"/>
            <ac:picMk id="11" creationId="{88B7BFE1-550B-B882-4FCA-D98765BA3121}"/>
          </ac:picMkLst>
        </pc:picChg>
      </pc:sldChg>
      <pc:sldChg chg="addSp delSp modSp add del mod delAnim modAnim">
        <pc:chgData name="Jay Patel" userId="e913a72ce732e890" providerId="LiveId" clId="{03EF7ADD-3471-4DEF-91A9-FA1DF83B836C}" dt="2024-08-02T10:06:33.489" v="273" actId="2696"/>
        <pc:sldMkLst>
          <pc:docMk/>
          <pc:sldMk cId="273344096" sldId="268"/>
        </pc:sldMkLst>
        <pc:spChg chg="mod">
          <ac:chgData name="Jay Patel" userId="e913a72ce732e890" providerId="LiveId" clId="{03EF7ADD-3471-4DEF-91A9-FA1DF83B836C}" dt="2024-08-02T10:05:49.768" v="172" actId="20577"/>
          <ac:spMkLst>
            <pc:docMk/>
            <pc:sldMk cId="273344096" sldId="268"/>
            <ac:spMk id="2" creationId="{66B35757-C483-3863-BB26-BAA703BA1181}"/>
          </ac:spMkLst>
        </pc:spChg>
        <pc:picChg chg="add mod">
          <ac:chgData name="Jay Patel" userId="e913a72ce732e890" providerId="LiveId" clId="{03EF7ADD-3471-4DEF-91A9-FA1DF83B836C}" dt="2024-08-02T10:06:21.637" v="179" actId="1036"/>
          <ac:picMkLst>
            <pc:docMk/>
            <pc:sldMk cId="273344096" sldId="268"/>
            <ac:picMk id="3" creationId="{9E4E29DB-0C63-85C9-E420-2A43ADBBC118}"/>
          </ac:picMkLst>
        </pc:picChg>
        <pc:picChg chg="add mod">
          <ac:chgData name="Jay Patel" userId="e913a72ce732e890" providerId="LiveId" clId="{03EF7ADD-3471-4DEF-91A9-FA1DF83B836C}" dt="2024-08-02T10:06:23.580" v="208" actId="1036"/>
          <ac:picMkLst>
            <pc:docMk/>
            <pc:sldMk cId="273344096" sldId="268"/>
            <ac:picMk id="4" creationId="{B28A5242-CEA0-4B06-182C-4E671CC673F9}"/>
          </ac:picMkLst>
        </pc:picChg>
        <pc:picChg chg="add mod">
          <ac:chgData name="Jay Patel" userId="e913a72ce732e890" providerId="LiveId" clId="{03EF7ADD-3471-4DEF-91A9-FA1DF83B836C}" dt="2024-08-02T10:06:28.291" v="271" actId="1035"/>
          <ac:picMkLst>
            <pc:docMk/>
            <pc:sldMk cId="273344096" sldId="268"/>
            <ac:picMk id="6" creationId="{940841EF-AFEC-E7B6-457A-53859C6973A6}"/>
          </ac:picMkLst>
        </pc:picChg>
        <pc:picChg chg="del">
          <ac:chgData name="Jay Patel" userId="e913a72ce732e890" providerId="LiveId" clId="{03EF7ADD-3471-4DEF-91A9-FA1DF83B836C}" dt="2024-08-02T10:05:53.649" v="173" actId="478"/>
          <ac:picMkLst>
            <pc:docMk/>
            <pc:sldMk cId="273344096" sldId="268"/>
            <ac:picMk id="8" creationId="{7C94A27E-6CC0-59FB-D03C-3EF9BA914B9D}"/>
          </ac:picMkLst>
        </pc:picChg>
        <pc:picChg chg="del">
          <ac:chgData name="Jay Patel" userId="e913a72ce732e890" providerId="LiveId" clId="{03EF7ADD-3471-4DEF-91A9-FA1DF83B836C}" dt="2024-08-02T10:05:55.784" v="174" actId="478"/>
          <ac:picMkLst>
            <pc:docMk/>
            <pc:sldMk cId="273344096" sldId="268"/>
            <ac:picMk id="10" creationId="{9914097F-512F-1516-5A71-53A67EA2EB1B}"/>
          </ac:picMkLst>
        </pc:picChg>
        <pc:picChg chg="del">
          <ac:chgData name="Jay Patel" userId="e913a72ce732e890" providerId="LiveId" clId="{03EF7ADD-3471-4DEF-91A9-FA1DF83B836C}" dt="2024-08-02T10:05:58.059" v="175" actId="478"/>
          <ac:picMkLst>
            <pc:docMk/>
            <pc:sldMk cId="273344096" sldId="268"/>
            <ac:picMk id="11" creationId="{88B7BFE1-550B-B882-4FCA-D98765BA3121}"/>
          </ac:picMkLst>
        </pc:picChg>
      </pc:sldChg>
      <pc:sldChg chg="addSp delSp modSp add mod delAnim modAnim">
        <pc:chgData name="Jay Patel" userId="e913a72ce732e890" providerId="LiveId" clId="{03EF7ADD-3471-4DEF-91A9-FA1DF83B836C}" dt="2024-08-02T10:07:20.626" v="369" actId="1037"/>
        <pc:sldMkLst>
          <pc:docMk/>
          <pc:sldMk cId="2338434973" sldId="269"/>
        </pc:sldMkLst>
        <pc:spChg chg="mod">
          <ac:chgData name="Jay Patel" userId="e913a72ce732e890" providerId="LiveId" clId="{03EF7ADD-3471-4DEF-91A9-FA1DF83B836C}" dt="2024-08-02T10:06:40.080" v="276" actId="20577"/>
          <ac:spMkLst>
            <pc:docMk/>
            <pc:sldMk cId="2338434973" sldId="269"/>
            <ac:spMk id="2" creationId="{66B35757-C483-3863-BB26-BAA703BA1181}"/>
          </ac:spMkLst>
        </pc:spChg>
        <pc:picChg chg="del">
          <ac:chgData name="Jay Patel" userId="e913a72ce732e890" providerId="LiveId" clId="{03EF7ADD-3471-4DEF-91A9-FA1DF83B836C}" dt="2024-08-02T10:06:43.275" v="277" actId="478"/>
          <ac:picMkLst>
            <pc:docMk/>
            <pc:sldMk cId="2338434973" sldId="269"/>
            <ac:picMk id="3" creationId="{9E4E29DB-0C63-85C9-E420-2A43ADBBC118}"/>
          </ac:picMkLst>
        </pc:picChg>
        <pc:picChg chg="del">
          <ac:chgData name="Jay Patel" userId="e913a72ce732e890" providerId="LiveId" clId="{03EF7ADD-3471-4DEF-91A9-FA1DF83B836C}" dt="2024-08-02T10:06:45.801" v="278" actId="478"/>
          <ac:picMkLst>
            <pc:docMk/>
            <pc:sldMk cId="2338434973" sldId="269"/>
            <ac:picMk id="4" creationId="{B28A5242-CEA0-4B06-182C-4E671CC673F9}"/>
          </ac:picMkLst>
        </pc:picChg>
        <pc:picChg chg="del">
          <ac:chgData name="Jay Patel" userId="e913a72ce732e890" providerId="LiveId" clId="{03EF7ADD-3471-4DEF-91A9-FA1DF83B836C}" dt="2024-08-02T10:06:47.941" v="279" actId="478"/>
          <ac:picMkLst>
            <pc:docMk/>
            <pc:sldMk cId="2338434973" sldId="269"/>
            <ac:picMk id="6" creationId="{940841EF-AFEC-E7B6-457A-53859C6973A6}"/>
          </ac:picMkLst>
        </pc:picChg>
        <pc:picChg chg="add mod">
          <ac:chgData name="Jay Patel" userId="e913a72ce732e890" providerId="LiveId" clId="{03EF7ADD-3471-4DEF-91A9-FA1DF83B836C}" dt="2024-08-02T10:07:04.861" v="282" actId="1076"/>
          <ac:picMkLst>
            <pc:docMk/>
            <pc:sldMk cId="2338434973" sldId="269"/>
            <ac:picMk id="8" creationId="{1CA2874D-524F-7677-FAFA-8568AC049BE8}"/>
          </ac:picMkLst>
        </pc:picChg>
        <pc:picChg chg="add mod">
          <ac:chgData name="Jay Patel" userId="e913a72ce732e890" providerId="LiveId" clId="{03EF7ADD-3471-4DEF-91A9-FA1DF83B836C}" dt="2024-08-02T10:07:16.884" v="321" actId="1037"/>
          <ac:picMkLst>
            <pc:docMk/>
            <pc:sldMk cId="2338434973" sldId="269"/>
            <ac:picMk id="10" creationId="{428A7FB5-ADAD-0F8C-990C-32B95AB8F3E0}"/>
          </ac:picMkLst>
        </pc:picChg>
        <pc:picChg chg="add mod">
          <ac:chgData name="Jay Patel" userId="e913a72ce732e890" providerId="LiveId" clId="{03EF7ADD-3471-4DEF-91A9-FA1DF83B836C}" dt="2024-08-02T10:07:20.626" v="369" actId="1037"/>
          <ac:picMkLst>
            <pc:docMk/>
            <pc:sldMk cId="2338434973" sldId="269"/>
            <ac:picMk id="11" creationId="{8FAF5047-E696-30DA-EB13-7FE994784E57}"/>
          </ac:picMkLst>
        </pc:picChg>
      </pc:sldChg>
      <pc:sldChg chg="addSp delSp modSp add mod delAnim modAnim">
        <pc:chgData name="Jay Patel" userId="e913a72ce732e890" providerId="LiveId" clId="{03EF7ADD-3471-4DEF-91A9-FA1DF83B836C}" dt="2024-08-02T10:08:41.035" v="484" actId="1038"/>
        <pc:sldMkLst>
          <pc:docMk/>
          <pc:sldMk cId="2990825886" sldId="270"/>
        </pc:sldMkLst>
        <pc:spChg chg="mod">
          <ac:chgData name="Jay Patel" userId="e913a72ce732e890" providerId="LiveId" clId="{03EF7ADD-3471-4DEF-91A9-FA1DF83B836C}" dt="2024-08-02T10:07:52.427" v="372" actId="20577"/>
          <ac:spMkLst>
            <pc:docMk/>
            <pc:sldMk cId="2990825886" sldId="270"/>
            <ac:spMk id="2" creationId="{66B35757-C483-3863-BB26-BAA703BA1181}"/>
          </ac:spMkLst>
        </pc:spChg>
        <pc:picChg chg="add mod">
          <ac:chgData name="Jay Patel" userId="e913a72ce732e890" providerId="LiveId" clId="{03EF7ADD-3471-4DEF-91A9-FA1DF83B836C}" dt="2024-08-02T10:08:31.617" v="380" actId="1035"/>
          <ac:picMkLst>
            <pc:docMk/>
            <pc:sldMk cId="2990825886" sldId="270"/>
            <ac:picMk id="3" creationId="{DF94445D-AC10-C1AA-2989-AC55E7743202}"/>
          </ac:picMkLst>
        </pc:picChg>
        <pc:picChg chg="add mod">
          <ac:chgData name="Jay Patel" userId="e913a72ce732e890" providerId="LiveId" clId="{03EF7ADD-3471-4DEF-91A9-FA1DF83B836C}" dt="2024-08-02T10:08:35.633" v="421" actId="1035"/>
          <ac:picMkLst>
            <pc:docMk/>
            <pc:sldMk cId="2990825886" sldId="270"/>
            <ac:picMk id="4" creationId="{546DABA6-5B7A-E99F-94EE-AE029C87539E}"/>
          </ac:picMkLst>
        </pc:picChg>
        <pc:picChg chg="add mod">
          <ac:chgData name="Jay Patel" userId="e913a72ce732e890" providerId="LiveId" clId="{03EF7ADD-3471-4DEF-91A9-FA1DF83B836C}" dt="2024-08-02T10:08:41.035" v="484" actId="1038"/>
          <ac:picMkLst>
            <pc:docMk/>
            <pc:sldMk cId="2990825886" sldId="270"/>
            <ac:picMk id="6" creationId="{CB32400A-1118-163A-86F2-E27B25656AFD}"/>
          </ac:picMkLst>
        </pc:picChg>
        <pc:picChg chg="del">
          <ac:chgData name="Jay Patel" userId="e913a72ce732e890" providerId="LiveId" clId="{03EF7ADD-3471-4DEF-91A9-FA1DF83B836C}" dt="2024-08-02T10:07:57.957" v="373" actId="478"/>
          <ac:picMkLst>
            <pc:docMk/>
            <pc:sldMk cId="2990825886" sldId="270"/>
            <ac:picMk id="8" creationId="{1CA2874D-524F-7677-FAFA-8568AC049BE8}"/>
          </ac:picMkLst>
        </pc:picChg>
        <pc:picChg chg="del">
          <ac:chgData name="Jay Patel" userId="e913a72ce732e890" providerId="LiveId" clId="{03EF7ADD-3471-4DEF-91A9-FA1DF83B836C}" dt="2024-08-02T10:07:59.854" v="374" actId="478"/>
          <ac:picMkLst>
            <pc:docMk/>
            <pc:sldMk cId="2990825886" sldId="270"/>
            <ac:picMk id="10" creationId="{428A7FB5-ADAD-0F8C-990C-32B95AB8F3E0}"/>
          </ac:picMkLst>
        </pc:picChg>
        <pc:picChg chg="del">
          <ac:chgData name="Jay Patel" userId="e913a72ce732e890" providerId="LiveId" clId="{03EF7ADD-3471-4DEF-91A9-FA1DF83B836C}" dt="2024-08-02T10:08:03.903" v="375" actId="478"/>
          <ac:picMkLst>
            <pc:docMk/>
            <pc:sldMk cId="2990825886" sldId="270"/>
            <ac:picMk id="11" creationId="{8FAF5047-E696-30DA-EB13-7FE994784E57}"/>
          </ac:picMkLst>
        </pc:picChg>
      </pc:sldChg>
      <pc:sldChg chg="addSp delSp modSp add mod delAnim modAnim">
        <pc:chgData name="Jay Patel" userId="e913a72ce732e890" providerId="LiveId" clId="{03EF7ADD-3471-4DEF-91A9-FA1DF83B836C}" dt="2024-08-02T10:09:50.845" v="533" actId="1076"/>
        <pc:sldMkLst>
          <pc:docMk/>
          <pc:sldMk cId="1852490872" sldId="271"/>
        </pc:sldMkLst>
        <pc:spChg chg="mod">
          <ac:chgData name="Jay Patel" userId="e913a72ce732e890" providerId="LiveId" clId="{03EF7ADD-3471-4DEF-91A9-FA1DF83B836C}" dt="2024-08-02T10:08:54.680" v="487" actId="20577"/>
          <ac:spMkLst>
            <pc:docMk/>
            <pc:sldMk cId="1852490872" sldId="271"/>
            <ac:spMk id="2" creationId="{66B35757-C483-3863-BB26-BAA703BA1181}"/>
          </ac:spMkLst>
        </pc:spChg>
        <pc:picChg chg="del">
          <ac:chgData name="Jay Patel" userId="e913a72ce732e890" providerId="LiveId" clId="{03EF7ADD-3471-4DEF-91A9-FA1DF83B836C}" dt="2024-08-02T10:08:57.179" v="488" actId="478"/>
          <ac:picMkLst>
            <pc:docMk/>
            <pc:sldMk cId="1852490872" sldId="271"/>
            <ac:picMk id="3" creationId="{DF94445D-AC10-C1AA-2989-AC55E7743202}"/>
          </ac:picMkLst>
        </pc:picChg>
        <pc:picChg chg="del">
          <ac:chgData name="Jay Patel" userId="e913a72ce732e890" providerId="LiveId" clId="{03EF7ADD-3471-4DEF-91A9-FA1DF83B836C}" dt="2024-08-02T10:08:59.222" v="489" actId="478"/>
          <ac:picMkLst>
            <pc:docMk/>
            <pc:sldMk cId="1852490872" sldId="271"/>
            <ac:picMk id="4" creationId="{546DABA6-5B7A-E99F-94EE-AE029C87539E}"/>
          </ac:picMkLst>
        </pc:picChg>
        <pc:picChg chg="del">
          <ac:chgData name="Jay Patel" userId="e913a72ce732e890" providerId="LiveId" clId="{03EF7ADD-3471-4DEF-91A9-FA1DF83B836C}" dt="2024-08-02T10:09:02.475" v="490" actId="478"/>
          <ac:picMkLst>
            <pc:docMk/>
            <pc:sldMk cId="1852490872" sldId="271"/>
            <ac:picMk id="6" creationId="{CB32400A-1118-163A-86F2-E27B25656AFD}"/>
          </ac:picMkLst>
        </pc:picChg>
        <pc:picChg chg="add mod">
          <ac:chgData name="Jay Patel" userId="e913a72ce732e890" providerId="LiveId" clId="{03EF7ADD-3471-4DEF-91A9-FA1DF83B836C}" dt="2024-08-02T10:09:27.246" v="494" actId="1076"/>
          <ac:picMkLst>
            <pc:docMk/>
            <pc:sldMk cId="1852490872" sldId="271"/>
            <ac:picMk id="8" creationId="{F5841D78-0426-0E1C-75F8-9AE75C00538B}"/>
          </ac:picMkLst>
        </pc:picChg>
        <pc:picChg chg="add mod">
          <ac:chgData name="Jay Patel" userId="e913a72ce732e890" providerId="LiveId" clId="{03EF7ADD-3471-4DEF-91A9-FA1DF83B836C}" dt="2024-08-02T10:09:44.227" v="530" actId="1076"/>
          <ac:picMkLst>
            <pc:docMk/>
            <pc:sldMk cId="1852490872" sldId="271"/>
            <ac:picMk id="10" creationId="{9E6D3A18-8983-EE71-89F8-E637C435D473}"/>
          </ac:picMkLst>
        </pc:picChg>
        <pc:picChg chg="add mod">
          <ac:chgData name="Jay Patel" userId="e913a72ce732e890" providerId="LiveId" clId="{03EF7ADD-3471-4DEF-91A9-FA1DF83B836C}" dt="2024-08-02T10:09:50.845" v="533" actId="1076"/>
          <ac:picMkLst>
            <pc:docMk/>
            <pc:sldMk cId="1852490872" sldId="271"/>
            <ac:picMk id="11" creationId="{F993C2C6-68CD-CF22-6B7C-0F3BC983F52E}"/>
          </ac:picMkLst>
        </pc:picChg>
      </pc:sldChg>
      <pc:sldChg chg="addSp delSp modSp add mod delAnim modAnim">
        <pc:chgData name="Jay Patel" userId="e913a72ce732e890" providerId="LiveId" clId="{03EF7ADD-3471-4DEF-91A9-FA1DF83B836C}" dt="2024-08-02T10:10:44.903" v="614" actId="1076"/>
        <pc:sldMkLst>
          <pc:docMk/>
          <pc:sldMk cId="1827892385" sldId="272"/>
        </pc:sldMkLst>
        <pc:spChg chg="mod">
          <ac:chgData name="Jay Patel" userId="e913a72ce732e890" providerId="LiveId" clId="{03EF7ADD-3471-4DEF-91A9-FA1DF83B836C}" dt="2024-08-02T10:10:00.859" v="536" actId="20577"/>
          <ac:spMkLst>
            <pc:docMk/>
            <pc:sldMk cId="1827892385" sldId="272"/>
            <ac:spMk id="2" creationId="{66B35757-C483-3863-BB26-BAA703BA1181}"/>
          </ac:spMkLst>
        </pc:spChg>
        <pc:picChg chg="add mod">
          <ac:chgData name="Jay Patel" userId="e913a72ce732e890" providerId="LiveId" clId="{03EF7ADD-3471-4DEF-91A9-FA1DF83B836C}" dt="2024-08-02T10:10:29.450" v="542" actId="1076"/>
          <ac:picMkLst>
            <pc:docMk/>
            <pc:sldMk cId="1827892385" sldId="272"/>
            <ac:picMk id="3" creationId="{D27DD2BB-0A56-A235-298F-ABF429274825}"/>
          </ac:picMkLst>
        </pc:picChg>
        <pc:picChg chg="add mod">
          <ac:chgData name="Jay Patel" userId="e913a72ce732e890" providerId="LiveId" clId="{03EF7ADD-3471-4DEF-91A9-FA1DF83B836C}" dt="2024-08-02T10:10:41.461" v="613" actId="1076"/>
          <ac:picMkLst>
            <pc:docMk/>
            <pc:sldMk cId="1827892385" sldId="272"/>
            <ac:picMk id="4" creationId="{82051488-2010-48E3-CF4B-09B0B207266F}"/>
          </ac:picMkLst>
        </pc:picChg>
        <pc:picChg chg="add mod">
          <ac:chgData name="Jay Patel" userId="e913a72ce732e890" providerId="LiveId" clId="{03EF7ADD-3471-4DEF-91A9-FA1DF83B836C}" dt="2024-08-02T10:10:44.903" v="614" actId="1076"/>
          <ac:picMkLst>
            <pc:docMk/>
            <pc:sldMk cId="1827892385" sldId="272"/>
            <ac:picMk id="6" creationId="{25E31B8E-DB03-FB0C-33BF-E48F031215CF}"/>
          </ac:picMkLst>
        </pc:picChg>
        <pc:picChg chg="del">
          <ac:chgData name="Jay Patel" userId="e913a72ce732e890" providerId="LiveId" clId="{03EF7ADD-3471-4DEF-91A9-FA1DF83B836C}" dt="2024-08-02T10:10:06.025" v="537" actId="478"/>
          <ac:picMkLst>
            <pc:docMk/>
            <pc:sldMk cId="1827892385" sldId="272"/>
            <ac:picMk id="8" creationId="{F5841D78-0426-0E1C-75F8-9AE75C00538B}"/>
          </ac:picMkLst>
        </pc:picChg>
        <pc:picChg chg="del">
          <ac:chgData name="Jay Patel" userId="e913a72ce732e890" providerId="LiveId" clId="{03EF7ADD-3471-4DEF-91A9-FA1DF83B836C}" dt="2024-08-02T10:10:09.602" v="538" actId="478"/>
          <ac:picMkLst>
            <pc:docMk/>
            <pc:sldMk cId="1827892385" sldId="272"/>
            <ac:picMk id="10" creationId="{9E6D3A18-8983-EE71-89F8-E637C435D473}"/>
          </ac:picMkLst>
        </pc:picChg>
        <pc:picChg chg="del">
          <ac:chgData name="Jay Patel" userId="e913a72ce732e890" providerId="LiveId" clId="{03EF7ADD-3471-4DEF-91A9-FA1DF83B836C}" dt="2024-08-02T10:10:12.591" v="539" actId="478"/>
          <ac:picMkLst>
            <pc:docMk/>
            <pc:sldMk cId="1827892385" sldId="272"/>
            <ac:picMk id="11" creationId="{F993C2C6-68CD-CF22-6B7C-0F3BC983F52E}"/>
          </ac:picMkLst>
        </pc:picChg>
      </pc:sldChg>
      <pc:sldChg chg="addSp delSp modSp add mod delAnim modAnim">
        <pc:chgData name="Jay Patel" userId="e913a72ce732e890" providerId="LiveId" clId="{03EF7ADD-3471-4DEF-91A9-FA1DF83B836C}" dt="2024-08-02T10:11:53.489" v="690" actId="1076"/>
        <pc:sldMkLst>
          <pc:docMk/>
          <pc:sldMk cId="4269322417" sldId="273"/>
        </pc:sldMkLst>
        <pc:spChg chg="mod">
          <ac:chgData name="Jay Patel" userId="e913a72ce732e890" providerId="LiveId" clId="{03EF7ADD-3471-4DEF-91A9-FA1DF83B836C}" dt="2024-08-02T10:10:59.668" v="617" actId="20577"/>
          <ac:spMkLst>
            <pc:docMk/>
            <pc:sldMk cId="4269322417" sldId="273"/>
            <ac:spMk id="2" creationId="{66B35757-C483-3863-BB26-BAA703BA1181}"/>
          </ac:spMkLst>
        </pc:spChg>
        <pc:picChg chg="del">
          <ac:chgData name="Jay Patel" userId="e913a72ce732e890" providerId="LiveId" clId="{03EF7ADD-3471-4DEF-91A9-FA1DF83B836C}" dt="2024-08-02T10:11:13.593" v="618" actId="478"/>
          <ac:picMkLst>
            <pc:docMk/>
            <pc:sldMk cId="4269322417" sldId="273"/>
            <ac:picMk id="3" creationId="{D27DD2BB-0A56-A235-298F-ABF429274825}"/>
          </ac:picMkLst>
        </pc:picChg>
        <pc:picChg chg="del">
          <ac:chgData name="Jay Patel" userId="e913a72ce732e890" providerId="LiveId" clId="{03EF7ADD-3471-4DEF-91A9-FA1DF83B836C}" dt="2024-08-02T10:11:15.654" v="619" actId="478"/>
          <ac:picMkLst>
            <pc:docMk/>
            <pc:sldMk cId="4269322417" sldId="273"/>
            <ac:picMk id="4" creationId="{82051488-2010-48E3-CF4B-09B0B207266F}"/>
          </ac:picMkLst>
        </pc:picChg>
        <pc:picChg chg="del">
          <ac:chgData name="Jay Patel" userId="e913a72ce732e890" providerId="LiveId" clId="{03EF7ADD-3471-4DEF-91A9-FA1DF83B836C}" dt="2024-08-02T10:11:17.484" v="620" actId="478"/>
          <ac:picMkLst>
            <pc:docMk/>
            <pc:sldMk cId="4269322417" sldId="273"/>
            <ac:picMk id="6" creationId="{25E31B8E-DB03-FB0C-33BF-E48F031215CF}"/>
          </ac:picMkLst>
        </pc:picChg>
        <pc:picChg chg="add mod">
          <ac:chgData name="Jay Patel" userId="e913a72ce732e890" providerId="LiveId" clId="{03EF7ADD-3471-4DEF-91A9-FA1DF83B836C}" dt="2024-08-02T10:11:36.704" v="623" actId="1076"/>
          <ac:picMkLst>
            <pc:docMk/>
            <pc:sldMk cId="4269322417" sldId="273"/>
            <ac:picMk id="8" creationId="{9C2B59D6-C9AF-5F27-E883-20D5C0B22622}"/>
          </ac:picMkLst>
        </pc:picChg>
        <pc:picChg chg="add mod">
          <ac:chgData name="Jay Patel" userId="e913a72ce732e890" providerId="LiveId" clId="{03EF7ADD-3471-4DEF-91A9-FA1DF83B836C}" dt="2024-08-02T10:11:48.734" v="689" actId="1076"/>
          <ac:picMkLst>
            <pc:docMk/>
            <pc:sldMk cId="4269322417" sldId="273"/>
            <ac:picMk id="10" creationId="{98CD2172-C427-82F7-2A84-9B1534E9106D}"/>
          </ac:picMkLst>
        </pc:picChg>
        <pc:picChg chg="add mod">
          <ac:chgData name="Jay Patel" userId="e913a72ce732e890" providerId="LiveId" clId="{03EF7ADD-3471-4DEF-91A9-FA1DF83B836C}" dt="2024-08-02T10:11:53.489" v="690" actId="1076"/>
          <ac:picMkLst>
            <pc:docMk/>
            <pc:sldMk cId="4269322417" sldId="273"/>
            <ac:picMk id="11" creationId="{BDDF7D21-EF60-563F-EA2E-EA11CEB7B85C}"/>
          </ac:picMkLst>
        </pc:picChg>
      </pc:sldChg>
      <pc:sldChg chg="addSp delSp modSp add mod delAnim modAnim">
        <pc:chgData name="Jay Patel" userId="e913a72ce732e890" providerId="LiveId" clId="{03EF7ADD-3471-4DEF-91A9-FA1DF83B836C}" dt="2024-08-02T10:12:50.756" v="780" actId="1036"/>
        <pc:sldMkLst>
          <pc:docMk/>
          <pc:sldMk cId="1712422091" sldId="274"/>
        </pc:sldMkLst>
        <pc:spChg chg="mod">
          <ac:chgData name="Jay Patel" userId="e913a72ce732e890" providerId="LiveId" clId="{03EF7ADD-3471-4DEF-91A9-FA1DF83B836C}" dt="2024-08-02T10:12:07.652" v="695" actId="20577"/>
          <ac:spMkLst>
            <pc:docMk/>
            <pc:sldMk cId="1712422091" sldId="274"/>
            <ac:spMk id="2" creationId="{66B35757-C483-3863-BB26-BAA703BA1181}"/>
          </ac:spMkLst>
        </pc:spChg>
        <pc:picChg chg="add mod">
          <ac:chgData name="Jay Patel" userId="e913a72ce732e890" providerId="LiveId" clId="{03EF7ADD-3471-4DEF-91A9-FA1DF83B836C}" dt="2024-08-02T10:12:43.673" v="702" actId="1036"/>
          <ac:picMkLst>
            <pc:docMk/>
            <pc:sldMk cId="1712422091" sldId="274"/>
            <ac:picMk id="3" creationId="{9AC2426B-3485-76A6-E950-DA9C35205935}"/>
          </ac:picMkLst>
        </pc:picChg>
        <pc:picChg chg="add mod">
          <ac:chgData name="Jay Patel" userId="e913a72ce732e890" providerId="LiveId" clId="{03EF7ADD-3471-4DEF-91A9-FA1DF83B836C}" dt="2024-08-02T10:12:47.063" v="734" actId="1035"/>
          <ac:picMkLst>
            <pc:docMk/>
            <pc:sldMk cId="1712422091" sldId="274"/>
            <ac:picMk id="4" creationId="{64CCD898-E1F6-434A-0664-41177A0D7D1E}"/>
          </ac:picMkLst>
        </pc:picChg>
        <pc:picChg chg="add mod">
          <ac:chgData name="Jay Patel" userId="e913a72ce732e890" providerId="LiveId" clId="{03EF7ADD-3471-4DEF-91A9-FA1DF83B836C}" dt="2024-08-02T10:12:50.756" v="780" actId="1036"/>
          <ac:picMkLst>
            <pc:docMk/>
            <pc:sldMk cId="1712422091" sldId="274"/>
            <ac:picMk id="6" creationId="{EF295187-6AD5-AF1C-C265-F743168071A1}"/>
          </ac:picMkLst>
        </pc:picChg>
        <pc:picChg chg="del">
          <ac:chgData name="Jay Patel" userId="e913a72ce732e890" providerId="LiveId" clId="{03EF7ADD-3471-4DEF-91A9-FA1DF83B836C}" dt="2024-08-02T10:12:18.315" v="696" actId="478"/>
          <ac:picMkLst>
            <pc:docMk/>
            <pc:sldMk cId="1712422091" sldId="274"/>
            <ac:picMk id="8" creationId="{9C2B59D6-C9AF-5F27-E883-20D5C0B22622}"/>
          </ac:picMkLst>
        </pc:picChg>
        <pc:picChg chg="del">
          <ac:chgData name="Jay Patel" userId="e913a72ce732e890" providerId="LiveId" clId="{03EF7ADD-3471-4DEF-91A9-FA1DF83B836C}" dt="2024-08-02T10:12:20.427" v="697" actId="478"/>
          <ac:picMkLst>
            <pc:docMk/>
            <pc:sldMk cId="1712422091" sldId="274"/>
            <ac:picMk id="10" creationId="{98CD2172-C427-82F7-2A84-9B1534E9106D}"/>
          </ac:picMkLst>
        </pc:picChg>
        <pc:picChg chg="del">
          <ac:chgData name="Jay Patel" userId="e913a72ce732e890" providerId="LiveId" clId="{03EF7ADD-3471-4DEF-91A9-FA1DF83B836C}" dt="2024-08-02T10:12:22.367" v="698" actId="478"/>
          <ac:picMkLst>
            <pc:docMk/>
            <pc:sldMk cId="1712422091" sldId="274"/>
            <ac:picMk id="11" creationId="{BDDF7D21-EF60-563F-EA2E-EA11CEB7B85C}"/>
          </ac:picMkLst>
        </pc:picChg>
      </pc:sldChg>
      <pc:sldChg chg="addSp delSp modSp add mod delAnim modAnim">
        <pc:chgData name="Jay Patel" userId="e913a72ce732e890" providerId="LiveId" clId="{03EF7ADD-3471-4DEF-91A9-FA1DF83B836C}" dt="2024-08-02T10:24:13.988" v="990" actId="1036"/>
        <pc:sldMkLst>
          <pc:docMk/>
          <pc:sldMk cId="2347966646" sldId="275"/>
        </pc:sldMkLst>
        <pc:spChg chg="mod">
          <ac:chgData name="Jay Patel" userId="e913a72ce732e890" providerId="LiveId" clId="{03EF7ADD-3471-4DEF-91A9-FA1DF83B836C}" dt="2024-08-02T10:23:24.997" v="870" actId="20577"/>
          <ac:spMkLst>
            <pc:docMk/>
            <pc:sldMk cId="2347966646" sldId="275"/>
            <ac:spMk id="2" creationId="{66B35757-C483-3863-BB26-BAA703BA1181}"/>
          </ac:spMkLst>
        </pc:spChg>
        <pc:picChg chg="del">
          <ac:chgData name="Jay Patel" userId="e913a72ce732e890" providerId="LiveId" clId="{03EF7ADD-3471-4DEF-91A9-FA1DF83B836C}" dt="2024-08-02T10:23:27.533" v="871" actId="478"/>
          <ac:picMkLst>
            <pc:docMk/>
            <pc:sldMk cId="2347966646" sldId="275"/>
            <ac:picMk id="3" creationId="{9AC2426B-3485-76A6-E950-DA9C35205935}"/>
          </ac:picMkLst>
        </pc:picChg>
        <pc:picChg chg="del">
          <ac:chgData name="Jay Patel" userId="e913a72ce732e890" providerId="LiveId" clId="{03EF7ADD-3471-4DEF-91A9-FA1DF83B836C}" dt="2024-08-02T10:23:31.187" v="872" actId="478"/>
          <ac:picMkLst>
            <pc:docMk/>
            <pc:sldMk cId="2347966646" sldId="275"/>
            <ac:picMk id="4" creationId="{64CCD898-E1F6-434A-0664-41177A0D7D1E}"/>
          </ac:picMkLst>
        </pc:picChg>
        <pc:picChg chg="del">
          <ac:chgData name="Jay Patel" userId="e913a72ce732e890" providerId="LiveId" clId="{03EF7ADD-3471-4DEF-91A9-FA1DF83B836C}" dt="2024-08-02T10:23:33.548" v="873" actId="478"/>
          <ac:picMkLst>
            <pc:docMk/>
            <pc:sldMk cId="2347966646" sldId="275"/>
            <ac:picMk id="6" creationId="{EF295187-6AD5-AF1C-C265-F743168071A1}"/>
          </ac:picMkLst>
        </pc:picChg>
        <pc:picChg chg="add mod">
          <ac:chgData name="Jay Patel" userId="e913a72ce732e890" providerId="LiveId" clId="{03EF7ADD-3471-4DEF-91A9-FA1DF83B836C}" dt="2024-08-02T10:24:07.796" v="911" actId="1036"/>
          <ac:picMkLst>
            <pc:docMk/>
            <pc:sldMk cId="2347966646" sldId="275"/>
            <ac:picMk id="8" creationId="{E1A9D1DD-7966-BE09-9424-B9452F241B0A}"/>
          </ac:picMkLst>
        </pc:picChg>
        <pc:picChg chg="add mod">
          <ac:chgData name="Jay Patel" userId="e913a72ce732e890" providerId="LiveId" clId="{03EF7ADD-3471-4DEF-91A9-FA1DF83B836C}" dt="2024-08-02T10:24:10.158" v="942" actId="1035"/>
          <ac:picMkLst>
            <pc:docMk/>
            <pc:sldMk cId="2347966646" sldId="275"/>
            <ac:picMk id="10" creationId="{319ED860-8B90-A3F1-1632-40F3E4A5312F}"/>
          </ac:picMkLst>
        </pc:picChg>
        <pc:picChg chg="add mod">
          <ac:chgData name="Jay Patel" userId="e913a72ce732e890" providerId="LiveId" clId="{03EF7ADD-3471-4DEF-91A9-FA1DF83B836C}" dt="2024-08-02T10:24:13.988" v="990" actId="1036"/>
          <ac:picMkLst>
            <pc:docMk/>
            <pc:sldMk cId="2347966646" sldId="275"/>
            <ac:picMk id="11" creationId="{2C749341-7864-E803-FB5C-27EA791A7E9F}"/>
          </ac:picMkLst>
        </pc:picChg>
      </pc:sldChg>
      <pc:sldChg chg="addSp delSp modSp add mod delAnim modAnim">
        <pc:chgData name="Jay Patel" userId="e913a72ce732e890" providerId="LiveId" clId="{03EF7ADD-3471-4DEF-91A9-FA1DF83B836C}" dt="2024-08-02T10:23:00.905" v="868" actId="1036"/>
        <pc:sldMkLst>
          <pc:docMk/>
          <pc:sldMk cId="1138397510" sldId="276"/>
        </pc:sldMkLst>
        <pc:spChg chg="mod">
          <ac:chgData name="Jay Patel" userId="e913a72ce732e890" providerId="LiveId" clId="{03EF7ADD-3471-4DEF-91A9-FA1DF83B836C}" dt="2024-08-02T10:22:09.761" v="788" actId="20577"/>
          <ac:spMkLst>
            <pc:docMk/>
            <pc:sldMk cId="1138397510" sldId="276"/>
            <ac:spMk id="2" creationId="{66B35757-C483-3863-BB26-BAA703BA1181}"/>
          </ac:spMkLst>
        </pc:spChg>
        <pc:picChg chg="del">
          <ac:chgData name="Jay Patel" userId="e913a72ce732e890" providerId="LiveId" clId="{03EF7ADD-3471-4DEF-91A9-FA1DF83B836C}" dt="2024-08-02T10:22:13.652" v="789" actId="478"/>
          <ac:picMkLst>
            <pc:docMk/>
            <pc:sldMk cId="1138397510" sldId="276"/>
            <ac:picMk id="3" creationId="{9AC2426B-3485-76A6-E950-DA9C35205935}"/>
          </ac:picMkLst>
        </pc:picChg>
        <pc:picChg chg="del">
          <ac:chgData name="Jay Patel" userId="e913a72ce732e890" providerId="LiveId" clId="{03EF7ADD-3471-4DEF-91A9-FA1DF83B836C}" dt="2024-08-02T10:22:16.538" v="790" actId="478"/>
          <ac:picMkLst>
            <pc:docMk/>
            <pc:sldMk cId="1138397510" sldId="276"/>
            <ac:picMk id="4" creationId="{64CCD898-E1F6-434A-0664-41177A0D7D1E}"/>
          </ac:picMkLst>
        </pc:picChg>
        <pc:picChg chg="del">
          <ac:chgData name="Jay Patel" userId="e913a72ce732e890" providerId="LiveId" clId="{03EF7ADD-3471-4DEF-91A9-FA1DF83B836C}" dt="2024-08-02T10:22:18.918" v="791" actId="478"/>
          <ac:picMkLst>
            <pc:docMk/>
            <pc:sldMk cId="1138397510" sldId="276"/>
            <ac:picMk id="6" creationId="{EF295187-6AD5-AF1C-C265-F743168071A1}"/>
          </ac:picMkLst>
        </pc:picChg>
        <pc:picChg chg="add mod">
          <ac:chgData name="Jay Patel" userId="e913a72ce732e890" providerId="LiveId" clId="{03EF7ADD-3471-4DEF-91A9-FA1DF83B836C}" dt="2024-08-02T10:22:54.555" v="795" actId="1036"/>
          <ac:picMkLst>
            <pc:docMk/>
            <pc:sldMk cId="1138397510" sldId="276"/>
            <ac:picMk id="8" creationId="{90568E3E-7D9E-9B3B-9891-F59621B7D718}"/>
          </ac:picMkLst>
        </pc:picChg>
        <pc:picChg chg="add mod">
          <ac:chgData name="Jay Patel" userId="e913a72ce732e890" providerId="LiveId" clId="{03EF7ADD-3471-4DEF-91A9-FA1DF83B836C}" dt="2024-08-02T10:22:58.320" v="825" actId="1036"/>
          <ac:picMkLst>
            <pc:docMk/>
            <pc:sldMk cId="1138397510" sldId="276"/>
            <ac:picMk id="10" creationId="{4542FCF7-DC12-ED57-46D4-BDF44797DDF2}"/>
          </ac:picMkLst>
        </pc:picChg>
        <pc:picChg chg="add mod">
          <ac:chgData name="Jay Patel" userId="e913a72ce732e890" providerId="LiveId" clId="{03EF7ADD-3471-4DEF-91A9-FA1DF83B836C}" dt="2024-08-02T10:23:00.905" v="868" actId="1036"/>
          <ac:picMkLst>
            <pc:docMk/>
            <pc:sldMk cId="1138397510" sldId="276"/>
            <ac:picMk id="11" creationId="{65A8FDC9-D27A-2042-3DB9-96FCAFD27716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20.mp4>
</file>

<file path=ppt/media/media21.mp4>
</file>

<file path=ppt/media/media2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8/2/2024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../media/media11.mp4"/><Relationship Id="rId2" Type="http://schemas.microsoft.com/office/2007/relationships/media" Target="../media/media1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2.mp4"/><Relationship Id="rId2" Type="http://schemas.microsoft.com/office/2007/relationships/media" Target="../media/media12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3.mp4"/><Relationship Id="rId2" Type="http://schemas.microsoft.com/office/2007/relationships/media" Target="../media/media13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4.mp4"/><Relationship Id="rId2" Type="http://schemas.microsoft.com/office/2007/relationships/media" Target="../media/media14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5.mp4"/><Relationship Id="rId2" Type="http://schemas.microsoft.com/office/2007/relationships/media" Target="../media/media15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6.mp4"/><Relationship Id="rId2" Type="http://schemas.microsoft.com/office/2007/relationships/media" Target="../media/media16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7.mp4"/><Relationship Id="rId2" Type="http://schemas.microsoft.com/office/2007/relationships/media" Target="../media/media17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video" Target="../media/media18.mp4"/><Relationship Id="rId2" Type="http://schemas.microsoft.com/office/2007/relationships/media" Target="../media/media18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video" Target="../media/media19.mp4"/><Relationship Id="rId2" Type="http://schemas.microsoft.com/office/2007/relationships/media" Target="../media/media19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video" Target="../media/media20.mp4"/><Relationship Id="rId2" Type="http://schemas.microsoft.com/office/2007/relationships/media" Target="../media/media20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4" Type="http://schemas.openxmlformats.org/officeDocument/2006/relationships/video" Target="../media/media2.mp4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video" Target="../media/media21.mp4"/><Relationship Id="rId2" Type="http://schemas.microsoft.com/office/2007/relationships/media" Target="../media/media2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video" Target="../media/media22.mp4"/><Relationship Id="rId2" Type="http://schemas.microsoft.com/office/2007/relationships/media" Target="../media/media22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44897-6547-7662-8E88-FB6C84D6E8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err="1"/>
              <a:t>Songolympics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7C197D-4A09-F53F-04CB-242568BBAB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Guess the song</a:t>
            </a:r>
          </a:p>
          <a:p>
            <a:r>
              <a:rPr lang="en-IN" dirty="0"/>
              <a:t>Gold – 30</a:t>
            </a:r>
          </a:p>
          <a:p>
            <a:r>
              <a:rPr lang="en-IN" dirty="0"/>
              <a:t>Silver – 15</a:t>
            </a:r>
          </a:p>
          <a:p>
            <a:r>
              <a:rPr lang="en-IN" dirty="0"/>
              <a:t>Bronze – 10</a:t>
            </a:r>
          </a:p>
        </p:txBody>
      </p:sp>
    </p:spTree>
    <p:extLst>
      <p:ext uri="{BB962C8B-B14F-4D97-AF65-F5344CB8AC3E}">
        <p14:creationId xmlns:p14="http://schemas.microsoft.com/office/powerpoint/2010/main" val="752636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8" name="Song 9">
            <a:hlinkClick r:id="" action="ppaction://media"/>
            <a:extLst>
              <a:ext uri="{FF2B5EF4-FFF2-40B4-BE49-F238E27FC236}">
                <a16:creationId xmlns:a16="http://schemas.microsoft.com/office/drawing/2014/main" id="{82C5664D-1B29-9AA3-4DF4-FB32F232320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79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2813172"/>
            <a:ext cx="6492875" cy="45719"/>
          </a:xfrm>
          <a:prstGeom prst="rect">
            <a:avLst/>
          </a:prstGeom>
        </p:spPr>
      </p:pic>
      <p:pic>
        <p:nvPicPr>
          <p:cNvPr id="10" name="Song 9">
            <a:hlinkClick r:id="" action="ppaction://media"/>
            <a:extLst>
              <a:ext uri="{FF2B5EF4-FFF2-40B4-BE49-F238E27FC236}">
                <a16:creationId xmlns:a16="http://schemas.microsoft.com/office/drawing/2014/main" id="{9EA6A65C-B4F9-328D-E3BA-CEF9720BD57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48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4233857"/>
            <a:ext cx="6492875" cy="45719"/>
          </a:xfrm>
          <a:prstGeom prst="rect">
            <a:avLst/>
          </a:prstGeom>
        </p:spPr>
      </p:pic>
      <p:pic>
        <p:nvPicPr>
          <p:cNvPr id="12" name="Song 9">
            <a:hlinkClick r:id="" action="ppaction://media"/>
            <a:extLst>
              <a:ext uri="{FF2B5EF4-FFF2-40B4-BE49-F238E27FC236}">
                <a16:creationId xmlns:a16="http://schemas.microsoft.com/office/drawing/2014/main" id="{2AA81999-5A60-9FDE-B39B-9F8611C2BC7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5657023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5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52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01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3" name="Song 11">
            <a:hlinkClick r:id="" action="ppaction://media"/>
            <a:extLst>
              <a:ext uri="{FF2B5EF4-FFF2-40B4-BE49-F238E27FC236}">
                <a16:creationId xmlns:a16="http://schemas.microsoft.com/office/drawing/2014/main" id="{C01B8A71-B5DF-E474-B4F7-3AEE5E1DAF9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44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2921164"/>
            <a:ext cx="6492875" cy="45719"/>
          </a:xfrm>
          <a:prstGeom prst="rect">
            <a:avLst/>
          </a:prstGeom>
        </p:spPr>
      </p:pic>
      <p:pic>
        <p:nvPicPr>
          <p:cNvPr id="4" name="Song 11">
            <a:hlinkClick r:id="" action="ppaction://media"/>
            <a:extLst>
              <a:ext uri="{FF2B5EF4-FFF2-40B4-BE49-F238E27FC236}">
                <a16:creationId xmlns:a16="http://schemas.microsoft.com/office/drawing/2014/main" id="{AF0F0BC1-24C0-4642-E614-229430581F0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68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4088516"/>
            <a:ext cx="6492875" cy="45719"/>
          </a:xfrm>
          <a:prstGeom prst="rect">
            <a:avLst/>
          </a:prstGeom>
        </p:spPr>
      </p:pic>
      <p:pic>
        <p:nvPicPr>
          <p:cNvPr id="6" name="Song 11">
            <a:hlinkClick r:id="" action="ppaction://media"/>
            <a:extLst>
              <a:ext uri="{FF2B5EF4-FFF2-40B4-BE49-F238E27FC236}">
                <a16:creationId xmlns:a16="http://schemas.microsoft.com/office/drawing/2014/main" id="{EC0A5867-5304-6E05-C624-61A6B410294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5482468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0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2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9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8" name="Song 10">
            <a:hlinkClick r:id="" action="ppaction://media"/>
            <a:extLst>
              <a:ext uri="{FF2B5EF4-FFF2-40B4-BE49-F238E27FC236}">
                <a16:creationId xmlns:a16="http://schemas.microsoft.com/office/drawing/2014/main" id="{7C94A27E-6CC0-59FB-D03C-3EF9BA914B9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22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2836032"/>
            <a:ext cx="6492875" cy="45719"/>
          </a:xfrm>
          <a:prstGeom prst="rect">
            <a:avLst/>
          </a:prstGeom>
        </p:spPr>
      </p:pic>
      <p:pic>
        <p:nvPicPr>
          <p:cNvPr id="10" name="Song 10">
            <a:hlinkClick r:id="" action="ppaction://media"/>
            <a:extLst>
              <a:ext uri="{FF2B5EF4-FFF2-40B4-BE49-F238E27FC236}">
                <a16:creationId xmlns:a16="http://schemas.microsoft.com/office/drawing/2014/main" id="{9914097F-512F-1516-5A71-53A67EA2EB1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60" end="1148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4210123"/>
            <a:ext cx="6492875" cy="45719"/>
          </a:xfrm>
          <a:prstGeom prst="rect">
            <a:avLst/>
          </a:prstGeom>
        </p:spPr>
      </p:pic>
      <p:pic>
        <p:nvPicPr>
          <p:cNvPr id="11" name="Song 10">
            <a:hlinkClick r:id="" action="ppaction://media"/>
            <a:extLst>
              <a:ext uri="{FF2B5EF4-FFF2-40B4-BE49-F238E27FC236}">
                <a16:creationId xmlns:a16="http://schemas.microsoft.com/office/drawing/2014/main" id="{88B7BFE1-550B-B882-4FCA-D98765BA312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6" y="5528093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106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6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570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3" name="Song 12">
            <a:hlinkClick r:id="" action="ppaction://media"/>
            <a:extLst>
              <a:ext uri="{FF2B5EF4-FFF2-40B4-BE49-F238E27FC236}">
                <a16:creationId xmlns:a16="http://schemas.microsoft.com/office/drawing/2014/main" id="{9E4E29DB-0C63-85C9-E420-2A43ADBBC11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8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2957051"/>
            <a:ext cx="6492875" cy="45719"/>
          </a:xfrm>
          <a:prstGeom prst="rect">
            <a:avLst/>
          </a:prstGeom>
        </p:spPr>
      </p:pic>
      <p:pic>
        <p:nvPicPr>
          <p:cNvPr id="4" name="Song 12">
            <a:hlinkClick r:id="" action="ppaction://media"/>
            <a:extLst>
              <a:ext uri="{FF2B5EF4-FFF2-40B4-BE49-F238E27FC236}">
                <a16:creationId xmlns:a16="http://schemas.microsoft.com/office/drawing/2014/main" id="{B28A5242-CEA0-4B06-182C-4E671CC673F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74" end="523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4284407"/>
            <a:ext cx="6492875" cy="45719"/>
          </a:xfrm>
          <a:prstGeom prst="rect">
            <a:avLst/>
          </a:prstGeom>
        </p:spPr>
      </p:pic>
      <p:pic>
        <p:nvPicPr>
          <p:cNvPr id="6" name="Song 12">
            <a:hlinkClick r:id="" action="ppaction://media"/>
            <a:extLst>
              <a:ext uri="{FF2B5EF4-FFF2-40B4-BE49-F238E27FC236}">
                <a16:creationId xmlns:a16="http://schemas.microsoft.com/office/drawing/2014/main" id="{940841EF-AFEC-E7B6-457A-53859C6973A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5572439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4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7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8" name="Song 13">
            <a:hlinkClick r:id="" action="ppaction://media"/>
            <a:extLst>
              <a:ext uri="{FF2B5EF4-FFF2-40B4-BE49-F238E27FC236}">
                <a16:creationId xmlns:a16="http://schemas.microsoft.com/office/drawing/2014/main" id="{1CA2874D-524F-7677-FAFA-8568AC049BE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99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2836032"/>
            <a:ext cx="6492875" cy="45719"/>
          </a:xfrm>
          <a:prstGeom prst="rect">
            <a:avLst/>
          </a:prstGeom>
        </p:spPr>
      </p:pic>
      <p:pic>
        <p:nvPicPr>
          <p:cNvPr id="10" name="Song 13">
            <a:hlinkClick r:id="" action="ppaction://media"/>
            <a:extLst>
              <a:ext uri="{FF2B5EF4-FFF2-40B4-BE49-F238E27FC236}">
                <a16:creationId xmlns:a16="http://schemas.microsoft.com/office/drawing/2014/main" id="{428A7FB5-ADAD-0F8C-990C-32B95AB8F3E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01" end="865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714733" y="4148640"/>
            <a:ext cx="6492875" cy="45719"/>
          </a:xfrm>
          <a:prstGeom prst="rect">
            <a:avLst/>
          </a:prstGeom>
        </p:spPr>
      </p:pic>
      <p:pic>
        <p:nvPicPr>
          <p:cNvPr id="11" name="Song 13">
            <a:hlinkClick r:id="" action="ppaction://media"/>
            <a:extLst>
              <a:ext uri="{FF2B5EF4-FFF2-40B4-BE49-F238E27FC236}">
                <a16:creationId xmlns:a16="http://schemas.microsoft.com/office/drawing/2014/main" id="{8FAF5047-E696-30DA-EB13-7FE994784E5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783557" y="5702142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434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8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13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3" name="Song 14">
            <a:hlinkClick r:id="" action="ppaction://media"/>
            <a:extLst>
              <a:ext uri="{FF2B5EF4-FFF2-40B4-BE49-F238E27FC236}">
                <a16:creationId xmlns:a16="http://schemas.microsoft.com/office/drawing/2014/main" id="{DF94445D-AC10-C1AA-2989-AC55E774320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83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4285" y="2940828"/>
            <a:ext cx="6492875" cy="45719"/>
          </a:xfrm>
          <a:prstGeom prst="rect">
            <a:avLst/>
          </a:prstGeom>
        </p:spPr>
      </p:pic>
      <p:pic>
        <p:nvPicPr>
          <p:cNvPr id="4" name="Song 14">
            <a:hlinkClick r:id="" action="ppaction://media"/>
            <a:extLst>
              <a:ext uri="{FF2B5EF4-FFF2-40B4-BE49-F238E27FC236}">
                <a16:creationId xmlns:a16="http://schemas.microsoft.com/office/drawing/2014/main" id="{546DABA6-5B7A-E99F-94EE-AE029C87539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798" end="908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034" y="4332093"/>
            <a:ext cx="6492875" cy="45719"/>
          </a:xfrm>
          <a:prstGeom prst="rect">
            <a:avLst/>
          </a:prstGeom>
        </p:spPr>
      </p:pic>
      <p:pic>
        <p:nvPicPr>
          <p:cNvPr id="6" name="Song 14">
            <a:hlinkClick r:id="" action="ppaction://media"/>
            <a:extLst>
              <a:ext uri="{FF2B5EF4-FFF2-40B4-BE49-F238E27FC236}">
                <a16:creationId xmlns:a16="http://schemas.microsoft.com/office/drawing/2014/main" id="{CB32400A-1118-163A-86F2-E27B25656AF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9200" y="5620124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25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2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8" name="Song 15">
            <a:hlinkClick r:id="" action="ppaction://media"/>
            <a:extLst>
              <a:ext uri="{FF2B5EF4-FFF2-40B4-BE49-F238E27FC236}">
                <a16:creationId xmlns:a16="http://schemas.microsoft.com/office/drawing/2014/main" id="{F5841D78-0426-0E1C-75F8-9AE75C00538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27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2941153"/>
            <a:ext cx="6492875" cy="45719"/>
          </a:xfrm>
          <a:prstGeom prst="rect">
            <a:avLst/>
          </a:prstGeom>
        </p:spPr>
      </p:pic>
      <p:pic>
        <p:nvPicPr>
          <p:cNvPr id="10" name="Song 15">
            <a:hlinkClick r:id="" action="ppaction://media"/>
            <a:extLst>
              <a:ext uri="{FF2B5EF4-FFF2-40B4-BE49-F238E27FC236}">
                <a16:creationId xmlns:a16="http://schemas.microsoft.com/office/drawing/2014/main" id="{9E6D3A18-8983-EE71-89F8-E637C435D47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98" end="50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6" y="4285637"/>
            <a:ext cx="6492875" cy="45719"/>
          </a:xfrm>
          <a:prstGeom prst="rect">
            <a:avLst/>
          </a:prstGeom>
        </p:spPr>
      </p:pic>
      <p:pic>
        <p:nvPicPr>
          <p:cNvPr id="11" name="Song 15">
            <a:hlinkClick r:id="" action="ppaction://media"/>
            <a:extLst>
              <a:ext uri="{FF2B5EF4-FFF2-40B4-BE49-F238E27FC236}">
                <a16:creationId xmlns:a16="http://schemas.microsoft.com/office/drawing/2014/main" id="{F993C2C6-68CD-CF22-6B7C-0F3BC983F52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5" y="5607261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49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3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3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3" name="Song 16">
            <a:hlinkClick r:id="" action="ppaction://media"/>
            <a:extLst>
              <a:ext uri="{FF2B5EF4-FFF2-40B4-BE49-F238E27FC236}">
                <a16:creationId xmlns:a16="http://schemas.microsoft.com/office/drawing/2014/main" id="{D27DD2BB-0A56-A235-298F-ABF42927482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18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2957050"/>
            <a:ext cx="6492875" cy="45719"/>
          </a:xfrm>
          <a:prstGeom prst="rect">
            <a:avLst/>
          </a:prstGeom>
        </p:spPr>
      </p:pic>
      <p:pic>
        <p:nvPicPr>
          <p:cNvPr id="4" name="Song 16">
            <a:hlinkClick r:id="" action="ppaction://media"/>
            <a:extLst>
              <a:ext uri="{FF2B5EF4-FFF2-40B4-BE49-F238E27FC236}">
                <a16:creationId xmlns:a16="http://schemas.microsoft.com/office/drawing/2014/main" id="{82051488-2010-48E3-CF4B-09B0B207266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34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6" y="4323982"/>
            <a:ext cx="6492875" cy="45719"/>
          </a:xfrm>
          <a:prstGeom prst="rect">
            <a:avLst/>
          </a:prstGeom>
        </p:spPr>
      </p:pic>
      <p:pic>
        <p:nvPicPr>
          <p:cNvPr id="6" name="Song 16">
            <a:hlinkClick r:id="" action="ppaction://media"/>
            <a:extLst>
              <a:ext uri="{FF2B5EF4-FFF2-40B4-BE49-F238E27FC236}">
                <a16:creationId xmlns:a16="http://schemas.microsoft.com/office/drawing/2014/main" id="{25E31B8E-DB03-FB0C-33BF-E48F031215C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6" y="5668054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892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6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8" name="Song 17">
            <a:hlinkClick r:id="" action="ppaction://media"/>
            <a:extLst>
              <a:ext uri="{FF2B5EF4-FFF2-40B4-BE49-F238E27FC236}">
                <a16:creationId xmlns:a16="http://schemas.microsoft.com/office/drawing/2014/main" id="{9C2B59D6-C9AF-5F27-E883-20D5C0B2262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764.99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2930996"/>
            <a:ext cx="6492875" cy="45719"/>
          </a:xfrm>
          <a:prstGeom prst="rect">
            <a:avLst/>
          </a:prstGeom>
        </p:spPr>
      </p:pic>
      <p:pic>
        <p:nvPicPr>
          <p:cNvPr id="10" name="Song 17">
            <a:hlinkClick r:id="" action="ppaction://media"/>
            <a:extLst>
              <a:ext uri="{FF2B5EF4-FFF2-40B4-BE49-F238E27FC236}">
                <a16:creationId xmlns:a16="http://schemas.microsoft.com/office/drawing/2014/main" id="{98CD2172-C427-82F7-2A84-9B1534E9106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609.99990000000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4182265"/>
            <a:ext cx="6492875" cy="45719"/>
          </a:xfrm>
          <a:prstGeom prst="rect">
            <a:avLst/>
          </a:prstGeom>
        </p:spPr>
      </p:pic>
      <p:pic>
        <p:nvPicPr>
          <p:cNvPr id="11" name="Song 17">
            <a:hlinkClick r:id="" action="ppaction://media"/>
            <a:extLst>
              <a:ext uri="{FF2B5EF4-FFF2-40B4-BE49-F238E27FC236}">
                <a16:creationId xmlns:a16="http://schemas.microsoft.com/office/drawing/2014/main" id="{BDDF7D21-EF60-563F-EA2E-EA11CEB7B85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6" y="5410674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32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53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814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3" name="Song 18">
            <a:hlinkClick r:id="" action="ppaction://media"/>
            <a:extLst>
              <a:ext uri="{FF2B5EF4-FFF2-40B4-BE49-F238E27FC236}">
                <a16:creationId xmlns:a16="http://schemas.microsoft.com/office/drawing/2014/main" id="{9AC2426B-3485-76A6-E950-DA9C3520593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7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2996379"/>
            <a:ext cx="6492875" cy="45719"/>
          </a:xfrm>
          <a:prstGeom prst="rect">
            <a:avLst/>
          </a:prstGeom>
        </p:spPr>
      </p:pic>
      <p:pic>
        <p:nvPicPr>
          <p:cNvPr id="4" name="Song 18">
            <a:hlinkClick r:id="" action="ppaction://media"/>
            <a:extLst>
              <a:ext uri="{FF2B5EF4-FFF2-40B4-BE49-F238E27FC236}">
                <a16:creationId xmlns:a16="http://schemas.microsoft.com/office/drawing/2014/main" id="{64CCD898-E1F6-434A-0664-41177A0D7D1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42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4235245"/>
            <a:ext cx="6492875" cy="45719"/>
          </a:xfrm>
          <a:prstGeom prst="rect">
            <a:avLst/>
          </a:prstGeom>
        </p:spPr>
      </p:pic>
      <p:pic>
        <p:nvPicPr>
          <p:cNvPr id="6" name="Song 18">
            <a:hlinkClick r:id="" action="ppaction://media"/>
            <a:extLst>
              <a:ext uri="{FF2B5EF4-FFF2-40B4-BE49-F238E27FC236}">
                <a16:creationId xmlns:a16="http://schemas.microsoft.com/office/drawing/2014/main" id="{EF295187-6AD5-AF1C-C265-F743168071A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5375789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42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1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95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pic>
        <p:nvPicPr>
          <p:cNvPr id="8" name="Param Sundari">
            <a:hlinkClick r:id="" action="ppaction://media"/>
            <a:extLst>
              <a:ext uri="{FF2B5EF4-FFF2-40B4-BE49-F238E27FC236}">
                <a16:creationId xmlns:a16="http://schemas.microsoft.com/office/drawing/2014/main" id="{2FA9A08F-750F-3CB0-437D-0CF7E015C8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 flipV="1">
            <a:off x="732707" y="5188025"/>
            <a:ext cx="6480000" cy="463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10" name="Song 1 - Silver">
            <a:hlinkClick r:id="" action="ppaction://media"/>
            <a:extLst>
              <a:ext uri="{FF2B5EF4-FFF2-40B4-BE49-F238E27FC236}">
                <a16:creationId xmlns:a16="http://schemas.microsoft.com/office/drawing/2014/main" id="{693B5124-4CB6-5177-754F-B3E095E7222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 flipV="1">
            <a:off x="732707" y="4005567"/>
            <a:ext cx="6480000" cy="45629"/>
          </a:xfrm>
          <a:prstGeom prst="rect">
            <a:avLst/>
          </a:prstGeom>
        </p:spPr>
      </p:pic>
      <p:pic>
        <p:nvPicPr>
          <p:cNvPr id="13" name="Song 1 - Gold">
            <a:hlinkClick r:id="" action="ppaction://media"/>
            <a:extLst>
              <a:ext uri="{FF2B5EF4-FFF2-40B4-BE49-F238E27FC236}">
                <a16:creationId xmlns:a16="http://schemas.microsoft.com/office/drawing/2014/main" id="{C8F3DB6B-9D89-5487-7543-6961F5678D8C}"/>
              </a:ext>
            </a:extLst>
          </p:cNvPr>
          <p:cNvPicPr>
            <a:picLocks noGrp="1" noChangeAspect="1"/>
          </p:cNvPicPr>
          <p:nvPr>
            <p:ph idx="1"/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2707" y="2799171"/>
            <a:ext cx="6480000" cy="46378"/>
          </a:xfrm>
        </p:spPr>
      </p:pic>
    </p:spTree>
    <p:extLst>
      <p:ext uri="{BB962C8B-B14F-4D97-AF65-F5344CB8AC3E}">
        <p14:creationId xmlns:p14="http://schemas.microsoft.com/office/powerpoint/2010/main" val="291515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7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6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100000">
                <p:cTn id="2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19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8" name="Song 19">
            <a:hlinkClick r:id="" action="ppaction://media"/>
            <a:extLst>
              <a:ext uri="{FF2B5EF4-FFF2-40B4-BE49-F238E27FC236}">
                <a16:creationId xmlns:a16="http://schemas.microsoft.com/office/drawing/2014/main" id="{E1A9D1DD-7966-BE09-9424-B9452F241B0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194.99990000000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9143" y="2938593"/>
            <a:ext cx="6492875" cy="45719"/>
          </a:xfrm>
          <a:prstGeom prst="rect">
            <a:avLst/>
          </a:prstGeom>
        </p:spPr>
      </p:pic>
      <p:pic>
        <p:nvPicPr>
          <p:cNvPr id="10" name="Song 19">
            <a:hlinkClick r:id="" action="ppaction://media"/>
            <a:extLst>
              <a:ext uri="{FF2B5EF4-FFF2-40B4-BE49-F238E27FC236}">
                <a16:creationId xmlns:a16="http://schemas.microsoft.com/office/drawing/2014/main" id="{319ED860-8B90-A3F1-1632-40F3E4A5312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723.99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9143" y="4305279"/>
            <a:ext cx="6492875" cy="45719"/>
          </a:xfrm>
          <a:prstGeom prst="rect">
            <a:avLst/>
          </a:prstGeom>
        </p:spPr>
      </p:pic>
      <p:pic>
        <p:nvPicPr>
          <p:cNvPr id="11" name="Song 19">
            <a:hlinkClick r:id="" action="ppaction://media"/>
            <a:extLst>
              <a:ext uri="{FF2B5EF4-FFF2-40B4-BE49-F238E27FC236}">
                <a16:creationId xmlns:a16="http://schemas.microsoft.com/office/drawing/2014/main" id="{2C749341-7864-E803-FB5C-27EA791A7E9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9143" y="5445825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966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75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47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20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8" name="Song 20">
            <a:hlinkClick r:id="" action="ppaction://media"/>
            <a:extLst>
              <a:ext uri="{FF2B5EF4-FFF2-40B4-BE49-F238E27FC236}">
                <a16:creationId xmlns:a16="http://schemas.microsoft.com/office/drawing/2014/main" id="{90568E3E-7D9E-9B3B-9891-F59621B7D71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9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2960493"/>
            <a:ext cx="6492875" cy="45719"/>
          </a:xfrm>
          <a:prstGeom prst="rect">
            <a:avLst/>
          </a:prstGeom>
        </p:spPr>
      </p:pic>
      <p:pic>
        <p:nvPicPr>
          <p:cNvPr id="10" name="Song 20">
            <a:hlinkClick r:id="" action="ppaction://media"/>
            <a:extLst>
              <a:ext uri="{FF2B5EF4-FFF2-40B4-BE49-F238E27FC236}">
                <a16:creationId xmlns:a16="http://schemas.microsoft.com/office/drawing/2014/main" id="{4542FCF7-DC12-ED57-46D4-BDF44797DDF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81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4219023"/>
            <a:ext cx="6492875" cy="45719"/>
          </a:xfrm>
          <a:prstGeom prst="rect">
            <a:avLst/>
          </a:prstGeom>
        </p:spPr>
      </p:pic>
      <p:pic>
        <p:nvPicPr>
          <p:cNvPr id="11" name="Song 20">
            <a:hlinkClick r:id="" action="ppaction://media"/>
            <a:extLst>
              <a:ext uri="{FF2B5EF4-FFF2-40B4-BE49-F238E27FC236}">
                <a16:creationId xmlns:a16="http://schemas.microsoft.com/office/drawing/2014/main" id="{65A8FDC9-D27A-2042-3DB9-96FCAFD2771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5575880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97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3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91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17" y="2354869"/>
            <a:ext cx="6480000" cy="3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73409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680670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4" name="Song 2 - Bronze">
            <a:hlinkClick r:id="" action="ppaction://media"/>
            <a:extLst>
              <a:ext uri="{FF2B5EF4-FFF2-40B4-BE49-F238E27FC236}">
                <a16:creationId xmlns:a16="http://schemas.microsoft.com/office/drawing/2014/main" id="{00326005-652F-69CF-223A-876718A631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705" y="5249033"/>
            <a:ext cx="6492875" cy="45719"/>
          </a:xfrm>
          <a:prstGeom prst="rect">
            <a:avLst/>
          </a:prstGeom>
        </p:spPr>
      </p:pic>
      <p:pic>
        <p:nvPicPr>
          <p:cNvPr id="12" name="Song 2 - Bronze">
            <a:hlinkClick r:id="" action="ppaction://media"/>
            <a:extLst>
              <a:ext uri="{FF2B5EF4-FFF2-40B4-BE49-F238E27FC236}">
                <a16:creationId xmlns:a16="http://schemas.microsoft.com/office/drawing/2014/main" id="{96F02A57-ABEF-F3F9-DD5F-267A46A1907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479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705" y="4019397"/>
            <a:ext cx="6492875" cy="45719"/>
          </a:xfrm>
          <a:prstGeom prst="rect">
            <a:avLst/>
          </a:prstGeom>
        </p:spPr>
      </p:pic>
      <p:pic>
        <p:nvPicPr>
          <p:cNvPr id="14" name="Song 2 - Bronze">
            <a:hlinkClick r:id="" action="ppaction://media"/>
            <a:extLst>
              <a:ext uri="{FF2B5EF4-FFF2-40B4-BE49-F238E27FC236}">
                <a16:creationId xmlns:a16="http://schemas.microsoft.com/office/drawing/2014/main" id="{E0D09FBC-EDB7-D7DB-E1BD-1E791F2B8BC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624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705" y="2789761"/>
            <a:ext cx="6480000" cy="4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44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9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3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19" y="2327339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20" y="3809897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20" y="5144235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3" name="Song 3">
            <a:hlinkClick r:id="" action="ppaction://media"/>
            <a:extLst>
              <a:ext uri="{FF2B5EF4-FFF2-40B4-BE49-F238E27FC236}">
                <a16:creationId xmlns:a16="http://schemas.microsoft.com/office/drawing/2014/main" id="{475AC8EB-6EB2-A2C2-7B70-2057C48EF1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9" y="5530210"/>
            <a:ext cx="6492875" cy="45719"/>
          </a:xfrm>
          <a:prstGeom prst="rect">
            <a:avLst/>
          </a:prstGeom>
        </p:spPr>
      </p:pic>
      <p:pic>
        <p:nvPicPr>
          <p:cNvPr id="6" name="Song 3">
            <a:hlinkClick r:id="" action="ppaction://media"/>
            <a:extLst>
              <a:ext uri="{FF2B5EF4-FFF2-40B4-BE49-F238E27FC236}">
                <a16:creationId xmlns:a16="http://schemas.microsoft.com/office/drawing/2014/main" id="{0CAAC89F-60FC-2658-DB27-E19FB50C3DA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65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2719" y="4355256"/>
            <a:ext cx="6492875" cy="45719"/>
          </a:xfrm>
          <a:prstGeom prst="rect">
            <a:avLst/>
          </a:prstGeom>
        </p:spPr>
      </p:pic>
      <p:pic>
        <p:nvPicPr>
          <p:cNvPr id="8" name="Song 3">
            <a:hlinkClick r:id="" action="ppaction://media"/>
            <a:extLst>
              <a:ext uri="{FF2B5EF4-FFF2-40B4-BE49-F238E27FC236}">
                <a16:creationId xmlns:a16="http://schemas.microsoft.com/office/drawing/2014/main" id="{F897039C-203D-6873-66C0-1193676A4D5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748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2719" y="2723095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9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5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6" name="Song 4">
            <a:hlinkClick r:id="" action="ppaction://media"/>
            <a:extLst>
              <a:ext uri="{FF2B5EF4-FFF2-40B4-BE49-F238E27FC236}">
                <a16:creationId xmlns:a16="http://schemas.microsoft.com/office/drawing/2014/main" id="{73FD8859-4DCC-1C6B-4FF1-29D6AF8C3F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8137" y="5378245"/>
            <a:ext cx="6492875" cy="50852"/>
          </a:xfrm>
          <a:prstGeom prst="rect">
            <a:avLst/>
          </a:prstGeom>
        </p:spPr>
      </p:pic>
      <p:pic>
        <p:nvPicPr>
          <p:cNvPr id="11" name="Song 4">
            <a:hlinkClick r:id="" action="ppaction://media"/>
            <a:extLst>
              <a:ext uri="{FF2B5EF4-FFF2-40B4-BE49-F238E27FC236}">
                <a16:creationId xmlns:a16="http://schemas.microsoft.com/office/drawing/2014/main" id="{DA1D61B2-749F-D6F7-6F00-27A2AC5FF77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672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1713" y="4095134"/>
            <a:ext cx="6492875" cy="50852"/>
          </a:xfrm>
          <a:prstGeom prst="rect">
            <a:avLst/>
          </a:prstGeom>
        </p:spPr>
      </p:pic>
      <p:pic>
        <p:nvPicPr>
          <p:cNvPr id="12" name="Song 4">
            <a:hlinkClick r:id="" action="ppaction://media"/>
            <a:extLst>
              <a:ext uri="{FF2B5EF4-FFF2-40B4-BE49-F238E27FC236}">
                <a16:creationId xmlns:a16="http://schemas.microsoft.com/office/drawing/2014/main" id="{0296C5C0-C3D3-E7C6-5298-F5F5E433041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702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3043959"/>
            <a:ext cx="6492875" cy="5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82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2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2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4" name="Song 5">
            <a:hlinkClick r:id="" action="ppaction://media"/>
            <a:extLst>
              <a:ext uri="{FF2B5EF4-FFF2-40B4-BE49-F238E27FC236}">
                <a16:creationId xmlns:a16="http://schemas.microsoft.com/office/drawing/2014/main" id="{E39CDCB3-4DA0-4595-EC50-DA21CC231F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4789" y="5300570"/>
            <a:ext cx="6492875" cy="45719"/>
          </a:xfrm>
          <a:prstGeom prst="rect">
            <a:avLst/>
          </a:prstGeom>
        </p:spPr>
      </p:pic>
      <p:pic>
        <p:nvPicPr>
          <p:cNvPr id="8" name="Song 5">
            <a:hlinkClick r:id="" action="ppaction://media"/>
            <a:extLst>
              <a:ext uri="{FF2B5EF4-FFF2-40B4-BE49-F238E27FC236}">
                <a16:creationId xmlns:a16="http://schemas.microsoft.com/office/drawing/2014/main" id="{351A9AE3-4A00-7101-D6BF-448E68B3E2A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1974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0044" y="4115782"/>
            <a:ext cx="6492875" cy="45719"/>
          </a:xfrm>
          <a:prstGeom prst="rect">
            <a:avLst/>
          </a:prstGeom>
        </p:spPr>
      </p:pic>
      <p:pic>
        <p:nvPicPr>
          <p:cNvPr id="10" name="Song 5">
            <a:hlinkClick r:id="" action="ppaction://media"/>
            <a:extLst>
              <a:ext uri="{FF2B5EF4-FFF2-40B4-BE49-F238E27FC236}">
                <a16:creationId xmlns:a16="http://schemas.microsoft.com/office/drawing/2014/main" id="{77612795-7C3B-FC8A-EED3-33C37D73FB1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2486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33" y="2808085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14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9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8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3" name="Song 6">
            <a:hlinkClick r:id="" action="ppaction://media"/>
            <a:extLst>
              <a:ext uri="{FF2B5EF4-FFF2-40B4-BE49-F238E27FC236}">
                <a16:creationId xmlns:a16="http://schemas.microsoft.com/office/drawing/2014/main" id="{BE871DEB-0103-B61C-3361-5BDA49CFBA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749139" y="5212589"/>
            <a:ext cx="6492875" cy="45719"/>
          </a:xfrm>
          <a:prstGeom prst="rect">
            <a:avLst/>
          </a:prstGeom>
        </p:spPr>
      </p:pic>
      <p:pic>
        <p:nvPicPr>
          <p:cNvPr id="6" name="Song 6">
            <a:hlinkClick r:id="" action="ppaction://media"/>
            <a:extLst>
              <a:ext uri="{FF2B5EF4-FFF2-40B4-BE49-F238E27FC236}">
                <a16:creationId xmlns:a16="http://schemas.microsoft.com/office/drawing/2014/main" id="{6A6E9B24-1203-C2C8-EB3C-63F3F40E700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1373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822882" y="3958975"/>
            <a:ext cx="6492875" cy="45719"/>
          </a:xfrm>
          <a:prstGeom prst="rect">
            <a:avLst/>
          </a:prstGeom>
        </p:spPr>
      </p:pic>
      <p:pic>
        <p:nvPicPr>
          <p:cNvPr id="11" name="Song 6">
            <a:hlinkClick r:id="" action="ppaction://media"/>
            <a:extLst>
              <a:ext uri="{FF2B5EF4-FFF2-40B4-BE49-F238E27FC236}">
                <a16:creationId xmlns:a16="http://schemas.microsoft.com/office/drawing/2014/main" id="{484A3F17-20D4-00C1-E887-D387E6B0A48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1610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852379" y="2887257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63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2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85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4" name="Song 7">
            <a:hlinkClick r:id="" action="ppaction://media"/>
            <a:extLst>
              <a:ext uri="{FF2B5EF4-FFF2-40B4-BE49-F238E27FC236}">
                <a16:creationId xmlns:a16="http://schemas.microsoft.com/office/drawing/2014/main" id="{7FC4DB21-4CD8-5B6C-29B0-57B236034F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5355517"/>
            <a:ext cx="6492875" cy="45719"/>
          </a:xfrm>
          <a:prstGeom prst="rect">
            <a:avLst/>
          </a:prstGeom>
        </p:spPr>
      </p:pic>
      <p:pic>
        <p:nvPicPr>
          <p:cNvPr id="8" name="Song 7">
            <a:hlinkClick r:id="" action="ppaction://media"/>
            <a:extLst>
              <a:ext uri="{FF2B5EF4-FFF2-40B4-BE49-F238E27FC236}">
                <a16:creationId xmlns:a16="http://schemas.microsoft.com/office/drawing/2014/main" id="{39027106-6C2D-2BDD-2310-119F69E7B70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3103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6176" y="4123265"/>
            <a:ext cx="6492875" cy="45719"/>
          </a:xfrm>
          <a:prstGeom prst="rect">
            <a:avLst/>
          </a:prstGeom>
        </p:spPr>
      </p:pic>
      <p:pic>
        <p:nvPicPr>
          <p:cNvPr id="10" name="Song 7">
            <a:hlinkClick r:id="" action="ppaction://media"/>
            <a:extLst>
              <a:ext uri="{FF2B5EF4-FFF2-40B4-BE49-F238E27FC236}">
                <a16:creationId xmlns:a16="http://schemas.microsoft.com/office/drawing/2014/main" id="{79CB8897-2E8F-8035-0841-79539F0E01F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3450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80317" y="2932996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08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0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56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5757-C483-3863-BB26-BAA703BA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Song 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E2C41-F463-A3A5-B27F-C315F8D91150}"/>
              </a:ext>
            </a:extLst>
          </p:cNvPr>
          <p:cNvSpPr txBox="1"/>
          <p:nvPr/>
        </p:nvSpPr>
        <p:spPr>
          <a:xfrm>
            <a:off x="680320" y="2355462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GOLD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5AE549-12F8-863E-2232-C014FA7F2855}"/>
              </a:ext>
            </a:extLst>
          </p:cNvPr>
          <p:cNvSpPr txBox="1"/>
          <p:nvPr/>
        </p:nvSpPr>
        <p:spPr>
          <a:xfrm>
            <a:off x="680317" y="3564854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SILVER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8F215-561C-02ED-A483-341EAF8D6134}"/>
              </a:ext>
            </a:extLst>
          </p:cNvPr>
          <p:cNvSpPr txBox="1"/>
          <p:nvPr/>
        </p:nvSpPr>
        <p:spPr>
          <a:xfrm>
            <a:off x="680317" y="4774246"/>
            <a:ext cx="618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Eras Bold ITC" panose="020B0907030504020204" pitchFamily="34" charset="0"/>
              </a:rPr>
              <a:t>BRONZE</a:t>
            </a:r>
          </a:p>
        </p:txBody>
      </p:sp>
      <p:pic>
        <p:nvPicPr>
          <p:cNvPr id="3" name="Song 8">
            <a:hlinkClick r:id="" action="ppaction://media"/>
            <a:extLst>
              <a:ext uri="{FF2B5EF4-FFF2-40B4-BE49-F238E27FC236}">
                <a16:creationId xmlns:a16="http://schemas.microsoft.com/office/drawing/2014/main" id="{29D14FBE-56AD-7DFD-596B-0C20413F0D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5428845"/>
            <a:ext cx="6492875" cy="45719"/>
          </a:xfrm>
          <a:prstGeom prst="rect">
            <a:avLst/>
          </a:prstGeom>
        </p:spPr>
      </p:pic>
      <p:pic>
        <p:nvPicPr>
          <p:cNvPr id="6" name="Song 8">
            <a:hlinkClick r:id="" action="ppaction://media"/>
            <a:extLst>
              <a:ext uri="{FF2B5EF4-FFF2-40B4-BE49-F238E27FC236}">
                <a16:creationId xmlns:a16="http://schemas.microsoft.com/office/drawing/2014/main" id="{A15D07A5-6EC5-21DF-3BCF-F966F648308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165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4140818"/>
            <a:ext cx="6492875" cy="45719"/>
          </a:xfrm>
          <a:prstGeom prst="rect">
            <a:avLst/>
          </a:prstGeom>
        </p:spPr>
      </p:pic>
      <p:pic>
        <p:nvPicPr>
          <p:cNvPr id="11" name="Song 8">
            <a:hlinkClick r:id="" action="ppaction://media"/>
            <a:extLst>
              <a:ext uri="{FF2B5EF4-FFF2-40B4-BE49-F238E27FC236}">
                <a16:creationId xmlns:a16="http://schemas.microsoft.com/office/drawing/2014/main" id="{086C1437-E04F-F5E5-B70C-83A0DDA06A3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end="2079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317" y="2892120"/>
            <a:ext cx="6492875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03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5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30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323</TotalTime>
  <Words>113</Words>
  <Application>Microsoft Office PowerPoint</Application>
  <PresentationFormat>Widescreen</PresentationFormat>
  <Paragraphs>85</Paragraphs>
  <Slides>21</Slides>
  <Notes>0</Notes>
  <HiddenSlides>0</HiddenSlides>
  <MMClips>60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Eras Bold ITC</vt:lpstr>
      <vt:lpstr>Trebuchet MS</vt:lpstr>
      <vt:lpstr>Berlin</vt:lpstr>
      <vt:lpstr>Songolympics</vt:lpstr>
      <vt:lpstr>Song 1</vt:lpstr>
      <vt:lpstr>Song 2</vt:lpstr>
      <vt:lpstr>Song 3</vt:lpstr>
      <vt:lpstr>Song 4</vt:lpstr>
      <vt:lpstr>Song 5</vt:lpstr>
      <vt:lpstr>Song 6</vt:lpstr>
      <vt:lpstr>Song 7</vt:lpstr>
      <vt:lpstr>Song 8</vt:lpstr>
      <vt:lpstr>Song 9</vt:lpstr>
      <vt:lpstr>Song 10</vt:lpstr>
      <vt:lpstr>Song 11</vt:lpstr>
      <vt:lpstr>Song 12</vt:lpstr>
      <vt:lpstr>Song 13</vt:lpstr>
      <vt:lpstr>Song 14</vt:lpstr>
      <vt:lpstr>Song 15</vt:lpstr>
      <vt:lpstr>Song 16</vt:lpstr>
      <vt:lpstr>Song 17</vt:lpstr>
      <vt:lpstr>Song 18</vt:lpstr>
      <vt:lpstr>Song 19</vt:lpstr>
      <vt:lpstr>Song 20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Jay Patel</dc:creator>
  <cp:lastModifiedBy>Jay Patel</cp:lastModifiedBy>
  <cp:revision>1</cp:revision>
  <dcterms:created xsi:type="dcterms:W3CDTF">2024-08-02T05:21:42Z</dcterms:created>
  <dcterms:modified xsi:type="dcterms:W3CDTF">2024-08-02T10:47:47Z</dcterms:modified>
</cp:coreProperties>
</file>

<file path=docProps/thumbnail.jpeg>
</file>